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CEE"/>
    <a:srgbClr val="31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2344" y="-11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0569"/>
            <a:ext cx="77724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3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488951"/>
            <a:ext cx="1543051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488951"/>
            <a:ext cx="4476751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3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875867"/>
            <a:ext cx="77724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75619"/>
            <a:ext cx="77724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844801"/>
            <a:ext cx="30099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844801"/>
            <a:ext cx="30099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046817"/>
            <a:ext cx="404018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899833"/>
            <a:ext cx="404018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046817"/>
            <a:ext cx="4041775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899833"/>
            <a:ext cx="4041775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0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4067"/>
            <a:ext cx="3008313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64068"/>
            <a:ext cx="5111751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13468"/>
            <a:ext cx="3008313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400801"/>
            <a:ext cx="54864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17033"/>
            <a:ext cx="54864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7156452"/>
            <a:ext cx="54864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2"/>
            <a:ext cx="82296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475135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C802-25A6-8F42-8D6B-8AE01C79CA6B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8475135"/>
            <a:ext cx="2895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8475135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0"/>
            <a:ext cx="6871405" cy="9144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96125" y="240555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Incorrect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096125" y="476458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b="1" dirty="0" smtClean="0"/>
              <a:t>orrect</a:t>
            </a:r>
            <a:endParaRPr lang="en-US" sz="20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6953955" y="2773918"/>
            <a:ext cx="1913677" cy="1448832"/>
            <a:chOff x="6953955" y="2773918"/>
            <a:chExt cx="1913677" cy="14488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7152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201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15250" y="319087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715250" y="4222750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258175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715250" y="369252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53955" y="3235920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5250" y="2773918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74050" y="2773918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8372249" y="3251795"/>
              <a:ext cx="368526" cy="38100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7817302" y="3251795"/>
              <a:ext cx="368526" cy="381000"/>
            </a:xfrm>
            <a:prstGeom prst="line">
              <a:avLst/>
            </a:prstGeom>
            <a:ln w="38100" cmpd="sng">
              <a:solidFill>
                <a:srgbClr val="2B8C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8372249" y="3778250"/>
              <a:ext cx="368526" cy="381000"/>
            </a:xfrm>
            <a:prstGeom prst="line">
              <a:avLst/>
            </a:prstGeom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817302" y="3778250"/>
              <a:ext cx="368526" cy="38100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7725061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829961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25061" y="5557361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725061" y="6589236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67986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25061" y="6059011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63766" y="5602406"/>
            <a:ext cx="756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Black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25061" y="5140404"/>
            <a:ext cx="57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283861" y="5140404"/>
            <a:ext cx="59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382060" y="5618281"/>
            <a:ext cx="368526" cy="381000"/>
          </a:xfrm>
          <a:prstGeom prst="line">
            <a:avLst/>
          </a:prstGeom>
          <a:ln w="3810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827113" y="5618281"/>
            <a:ext cx="368526" cy="381000"/>
          </a:xfrm>
          <a:prstGeom prst="line">
            <a:avLst/>
          </a:prstGeom>
          <a:ln w="38100" cmpd="sng">
            <a:solidFill>
              <a:srgbClr val="2B8CEE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382060" y="6144736"/>
            <a:ext cx="368526" cy="381000"/>
          </a:xfrm>
          <a:prstGeom prst="line">
            <a:avLst/>
          </a:prstGeom>
          <a:ln w="38100" cmpd="sng">
            <a:solidFill>
              <a:srgbClr val="8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827113" y="6144736"/>
            <a:ext cx="368526" cy="3810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7099495" cy="8731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924620" y="704334"/>
            <a:ext cx="1981005" cy="158166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924620" y="704334"/>
            <a:ext cx="1913677" cy="1448832"/>
            <a:chOff x="6953955" y="2773918"/>
            <a:chExt cx="1913677" cy="1448832"/>
          </a:xfrm>
          <a:solidFill>
            <a:schemeClr val="bg1"/>
          </a:solidFill>
        </p:grpSpPr>
        <p:cxnSp>
          <p:nvCxnSpPr>
            <p:cNvPr id="4" name="Straight Connector 3"/>
            <p:cNvCxnSpPr/>
            <p:nvPr/>
          </p:nvCxnSpPr>
          <p:spPr>
            <a:xfrm>
              <a:off x="7715250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8820150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715250" y="3190875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715250" y="4222750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58175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7715250" y="3692525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953955" y="3235920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5250" y="2773918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74050" y="2773918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8372249" y="3251795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817302" y="3251795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2B8C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372249" y="3778250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817302" y="3778250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33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</Words>
  <Application>Microsoft Macintosh PowerPoint</Application>
  <PresentationFormat>Custom</PresentationFormat>
  <Paragraphs>17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Volpert</dc:creator>
  <cp:lastModifiedBy>Hannah Volpert</cp:lastModifiedBy>
  <cp:revision>3</cp:revision>
  <dcterms:created xsi:type="dcterms:W3CDTF">2017-04-18T14:26:02Z</dcterms:created>
  <dcterms:modified xsi:type="dcterms:W3CDTF">2017-04-18T14:42:18Z</dcterms:modified>
</cp:coreProperties>
</file>